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8" r:id="rId2"/>
    <p:sldId id="256" r:id="rId3"/>
    <p:sldId id="257" r:id="rId4"/>
  </p:sldIdLst>
  <p:sldSz cx="10160000" cy="11557000"/>
  <p:notesSz cx="6858000" cy="9144000"/>
  <p:embeddedFontLst>
    <p:embeddedFont>
      <p:font typeface="Calibri" pitchFamily="34" charset="0"/>
      <p:regular r:id="rId5"/>
      <p:bold r:id="rId6"/>
      <p:italic r:id="rId7"/>
      <p:boldItalic r:id="rId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464" y="66"/>
      </p:cViewPr>
      <p:guideLst>
        <p:guide orient="horz" pos="3640"/>
        <p:guide pos="320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heme" Target="theme/theme1.xml"/><Relationship Id="rId5" Type="http://schemas.openxmlformats.org/officeDocument/2006/relationships/font" Target="fonts/font1.fntdata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3590163"/>
            <a:ext cx="8636000" cy="24772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6548966"/>
            <a:ext cx="7112000" cy="29534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16DE3-91A8-43D4-BEB6-587D3FA951C4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83F9-28BA-4C18-B15D-345D6EC6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16DE3-91A8-43D4-BEB6-587D3FA951C4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83F9-28BA-4C18-B15D-345D6EC6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66000" y="462819"/>
            <a:ext cx="2286000" cy="986090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8001" y="462819"/>
            <a:ext cx="6688667" cy="986090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16DE3-91A8-43D4-BEB6-587D3FA951C4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83F9-28BA-4C18-B15D-345D6EC6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16DE3-91A8-43D4-BEB6-587D3FA951C4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83F9-28BA-4C18-B15D-345D6EC6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2570" y="7426445"/>
            <a:ext cx="8636000" cy="2295349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2570" y="4898350"/>
            <a:ext cx="8636000" cy="252809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16DE3-91A8-43D4-BEB6-587D3FA951C4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83F9-28BA-4C18-B15D-345D6EC6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8000" y="2696636"/>
            <a:ext cx="4487333" cy="762708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64667" y="2696636"/>
            <a:ext cx="4487333" cy="762708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16DE3-91A8-43D4-BEB6-587D3FA951C4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83F9-28BA-4C18-B15D-345D6EC6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000" y="2586950"/>
            <a:ext cx="4489098" cy="107811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8000" y="3665067"/>
            <a:ext cx="4489098" cy="66586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61141" y="2586950"/>
            <a:ext cx="4490861" cy="107811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61141" y="3665067"/>
            <a:ext cx="4490861" cy="66586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16DE3-91A8-43D4-BEB6-587D3FA951C4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83F9-28BA-4C18-B15D-345D6EC6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16DE3-91A8-43D4-BEB6-587D3FA951C4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83F9-28BA-4C18-B15D-345D6EC6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16DE3-91A8-43D4-BEB6-587D3FA951C4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83F9-28BA-4C18-B15D-345D6EC6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1" y="460140"/>
            <a:ext cx="3342570" cy="195826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72278" y="460143"/>
            <a:ext cx="5679722" cy="98635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8001" y="2418412"/>
            <a:ext cx="3342570" cy="790531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16DE3-91A8-43D4-BEB6-587D3FA951C4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83F9-28BA-4C18-B15D-345D6EC6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431" y="8089900"/>
            <a:ext cx="6096000" cy="95505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91431" y="1032639"/>
            <a:ext cx="6096000" cy="6934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91431" y="9044958"/>
            <a:ext cx="6096000" cy="135634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16DE3-91A8-43D4-BEB6-587D3FA951C4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83F9-28BA-4C18-B15D-345D6EC6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462816"/>
            <a:ext cx="9144000" cy="19261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000" y="2696636"/>
            <a:ext cx="9144000" cy="76270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08001" y="10711630"/>
            <a:ext cx="2370667" cy="6153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16DE3-91A8-43D4-BEB6-587D3FA951C4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471335" y="10711630"/>
            <a:ext cx="3217333" cy="6153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281334" y="10711630"/>
            <a:ext cx="2370667" cy="6153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E83F9-28BA-4C18-B15D-345D6EC6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3496" y="737940"/>
            <a:ext cx="9001000" cy="34163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i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«Букет для ветерана»</a:t>
            </a:r>
          </a:p>
          <a:p>
            <a:pPr algn="just">
              <a:lnSpc>
                <a:spcPct val="150000"/>
              </a:lnSpc>
            </a:pPr>
            <a:r>
              <a:rPr lang="ru-RU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Цель </a:t>
            </a:r>
            <a:r>
              <a:rPr lang="ru-RU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 </a:t>
            </a:r>
            <a:r>
              <a:rPr lang="ru-RU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вариант: составь одинаковые букеты. </a:t>
            </a:r>
            <a:r>
              <a:rPr lang="ru-RU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II </a:t>
            </a:r>
            <a:r>
              <a:rPr lang="ru-RU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вариант: составь букеты из равного количества цветов.</a:t>
            </a:r>
          </a:p>
          <a:p>
            <a:pPr algn="just">
              <a:lnSpc>
                <a:spcPct val="150000"/>
              </a:lnSpc>
            </a:pPr>
            <a:r>
              <a:rPr lang="ru-RU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Решение игровых задач</a:t>
            </a:r>
            <a:r>
              <a:rPr lang="ru-RU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обучение вербализации своих действий; согласование количественных числительных с существительными; </a:t>
            </a:r>
            <a:r>
              <a:rPr lang="ru-RU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упражнение </a:t>
            </a:r>
            <a:r>
              <a:rPr lang="ru-RU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употреблении в самостоятельной речи предложных конструкций, слов выражающих пространственное взаиморасположение </a:t>
            </a:r>
            <a:r>
              <a:rPr lang="ru-RU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предметов. </a:t>
            </a:r>
            <a:endParaRPr lang="ru-RU" b="1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FF"/>
            </a:gs>
            <a:gs pos="100000">
              <a:srgbClr val="0000FF">
                <a:tint val="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етеран2.jpg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78100" y="330200"/>
            <a:ext cx="2349500" cy="325958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" name="Рисунок 2" descr="ветеран6.pn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59700" y="317500"/>
            <a:ext cx="2188209" cy="33066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" name="Рисунок 3" descr="clipboard.png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94300" y="311150"/>
            <a:ext cx="2363596" cy="327736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" name="Рисунок 4" descr="ветеран8.jpg"/>
          <p:cNvPicPr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2400" y="330200"/>
            <a:ext cx="2196338" cy="324764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6" name="Рисунок 5" descr="temp(3)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8350" y="2393950"/>
            <a:ext cx="749300" cy="25654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7" name="Рисунок 6" descr="temp(3)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 rot="786000">
            <a:off x="1035050" y="2419350"/>
            <a:ext cx="749300" cy="25654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8" name="Рисунок 7" descr="temp(4)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 rot="200400">
            <a:off x="-292100" y="3048000"/>
            <a:ext cx="1667382" cy="23033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9" name="Рисунок 8" descr="temp(2).png"/>
          <p:cNvPicPr>
            <a:picLocks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1600" y="3771900"/>
            <a:ext cx="2175891" cy="303949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0" name="Рисунок 9" descr="temp.png"/>
          <p:cNvPicPr>
            <a:picLocks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09600" y="5791200"/>
            <a:ext cx="1229360" cy="241134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1" name="Рисунок 10" descr="temp(4)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 rot="200400">
            <a:off x="2324100" y="3149600"/>
            <a:ext cx="1667382" cy="23033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2" name="Рисунок 11" descr="temp(4)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 rot="1742400">
            <a:off x="2781300" y="3022600"/>
            <a:ext cx="1667382" cy="23033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3" name="Рисунок 12" descr="temp(4)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 rot="3697800">
            <a:off x="3454400" y="3035300"/>
            <a:ext cx="1667382" cy="23033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grpSp>
        <p:nvGrpSpPr>
          <p:cNvPr id="22" name="Группа 21"/>
          <p:cNvGrpSpPr/>
          <p:nvPr/>
        </p:nvGrpSpPr>
        <p:grpSpPr>
          <a:xfrm>
            <a:off x="4991100" y="2419350"/>
            <a:ext cx="3115690" cy="4417441"/>
            <a:chOff x="4991100" y="2419350"/>
            <a:chExt cx="3115690" cy="4417441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5810250" y="2419350"/>
              <a:ext cx="1257300" cy="2590800"/>
              <a:chOff x="5810250" y="2419350"/>
              <a:chExt cx="1257300" cy="2590800"/>
            </a:xfrm>
          </p:grpSpPr>
          <p:pic>
            <p:nvPicPr>
              <p:cNvPr id="14" name="Рисунок 13" descr="temp(3).png"/>
              <p:cNvPicPr>
                <a:picLocks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 rot="20781000" flipH="1">
                <a:off x="5810250" y="2419350"/>
                <a:ext cx="749300" cy="2565400"/>
              </a:xfrm>
              <a:prstGeom prst="rect">
                <a:avLst/>
              </a:prstGeom>
              <a:solidFill>
                <a:scrgbClr r="0" g="0" b="0">
                  <a:alpha val="0"/>
                </a:scrgbClr>
              </a:solidFill>
            </p:spPr>
          </p:pic>
          <p:pic>
            <p:nvPicPr>
              <p:cNvPr id="15" name="Рисунок 14" descr="temp(3).png"/>
              <p:cNvPicPr>
                <a:picLocks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6051550" y="2419350"/>
                <a:ext cx="749300" cy="2565400"/>
              </a:xfrm>
              <a:prstGeom prst="rect">
                <a:avLst/>
              </a:prstGeom>
              <a:solidFill>
                <a:scrgbClr r="0" g="0" b="0">
                  <a:alpha val="0"/>
                </a:scrgbClr>
              </a:solidFill>
            </p:spPr>
          </p:pic>
          <p:pic>
            <p:nvPicPr>
              <p:cNvPr id="16" name="Рисунок 15" descr="temp(3).png"/>
              <p:cNvPicPr>
                <a:picLocks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 rot="786000">
                <a:off x="6318250" y="2444750"/>
                <a:ext cx="749300" cy="2565400"/>
              </a:xfrm>
              <a:prstGeom prst="rect">
                <a:avLst/>
              </a:prstGeom>
              <a:solidFill>
                <a:scrgbClr r="0" g="0" b="0">
                  <a:alpha val="0"/>
                </a:scrgbClr>
              </a:solidFill>
            </p:spPr>
          </p:pic>
        </p:grpSp>
        <p:pic>
          <p:nvPicPr>
            <p:cNvPr id="18" name="Рисунок 17" descr="temp(4).png"/>
            <p:cNvPicPr>
              <a:picLocks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200400">
              <a:off x="4991100" y="3073400"/>
              <a:ext cx="1667382" cy="2303398"/>
            </a:xfrm>
            <a:prstGeom prst="rect">
              <a:avLst/>
            </a:prstGeom>
            <a:solidFill>
              <a:scrgbClr r="0" g="0" b="0">
                <a:alpha val="0"/>
              </a:scrgbClr>
            </a:solidFill>
          </p:spPr>
        </p:pic>
        <p:pic>
          <p:nvPicPr>
            <p:cNvPr id="19" name="Рисунок 18" descr="temp(4).png"/>
            <p:cNvPicPr>
              <a:picLocks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1742400">
              <a:off x="5448300" y="2946400"/>
              <a:ext cx="1667382" cy="2303398"/>
            </a:xfrm>
            <a:prstGeom prst="rect">
              <a:avLst/>
            </a:prstGeom>
            <a:solidFill>
              <a:scrgbClr r="0" g="0" b="0">
                <a:alpha val="0"/>
              </a:scrgbClr>
            </a:solidFill>
          </p:spPr>
        </p:pic>
        <p:pic>
          <p:nvPicPr>
            <p:cNvPr id="20" name="Рисунок 19" descr="temp(4).png"/>
            <p:cNvPicPr>
              <a:picLocks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3697800">
              <a:off x="6121400" y="2959100"/>
              <a:ext cx="1667382" cy="2303398"/>
            </a:xfrm>
            <a:prstGeom prst="rect">
              <a:avLst/>
            </a:prstGeom>
            <a:solidFill>
              <a:scrgbClr r="0" g="0" b="0">
                <a:alpha val="0"/>
              </a:scrgbClr>
            </a:solidFill>
          </p:spPr>
        </p:pic>
        <p:pic>
          <p:nvPicPr>
            <p:cNvPr id="21" name="Рисунок 20" descr="temp(2).png"/>
            <p:cNvPicPr>
              <a:picLocks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84800" y="3797300"/>
              <a:ext cx="2175891" cy="3039491"/>
            </a:xfrm>
            <a:prstGeom prst="rect">
              <a:avLst/>
            </a:prstGeom>
            <a:solidFill>
              <a:scrgbClr r="0" g="0" b="0">
                <a:alpha val="0"/>
              </a:scrgbClr>
            </a:solidFill>
          </p:spPr>
        </p:pic>
      </p:grpSp>
      <p:grpSp>
        <p:nvGrpSpPr>
          <p:cNvPr id="26" name="Группа 25"/>
          <p:cNvGrpSpPr/>
          <p:nvPr/>
        </p:nvGrpSpPr>
        <p:grpSpPr>
          <a:xfrm>
            <a:off x="8274050" y="2432050"/>
            <a:ext cx="1257300" cy="2590800"/>
            <a:chOff x="8274050" y="2432050"/>
            <a:chExt cx="1257300" cy="2590800"/>
          </a:xfrm>
        </p:grpSpPr>
        <p:pic>
          <p:nvPicPr>
            <p:cNvPr id="23" name="Рисунок 22" descr="temp(3).png"/>
            <p:cNvPicPr>
              <a:picLocks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20781000" flipH="1">
              <a:off x="8274050" y="2432050"/>
              <a:ext cx="749300" cy="2565400"/>
            </a:xfrm>
            <a:prstGeom prst="rect">
              <a:avLst/>
            </a:prstGeom>
            <a:solidFill>
              <a:scrgbClr r="0" g="0" b="0">
                <a:alpha val="0"/>
              </a:scrgbClr>
            </a:solidFill>
          </p:spPr>
        </p:pic>
        <p:pic>
          <p:nvPicPr>
            <p:cNvPr id="24" name="Рисунок 23" descr="temp(3).png"/>
            <p:cNvPicPr>
              <a:picLocks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515350" y="2432050"/>
              <a:ext cx="749300" cy="2565400"/>
            </a:xfrm>
            <a:prstGeom prst="rect">
              <a:avLst/>
            </a:prstGeom>
            <a:solidFill>
              <a:scrgbClr r="0" g="0" b="0">
                <a:alpha val="0"/>
              </a:scrgbClr>
            </a:solidFill>
          </p:spPr>
        </p:pic>
        <p:pic>
          <p:nvPicPr>
            <p:cNvPr id="25" name="Рисунок 24" descr="temp(3).png"/>
            <p:cNvPicPr>
              <a:picLocks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786000">
              <a:off x="8782050" y="2457450"/>
              <a:ext cx="749300" cy="2565400"/>
            </a:xfrm>
            <a:prstGeom prst="rect">
              <a:avLst/>
            </a:prstGeom>
            <a:solidFill>
              <a:scrgbClr r="0" g="0" b="0">
                <a:alpha val="0"/>
              </a:scrgbClr>
            </a:solidFill>
          </p:spPr>
        </p:pic>
      </p:grpSp>
      <p:pic>
        <p:nvPicPr>
          <p:cNvPr id="27" name="Рисунок 26" descr="temp.png"/>
          <p:cNvPicPr>
            <a:picLocks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49600" y="5740400"/>
            <a:ext cx="1229359" cy="241134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28" name="Рисунок 27" descr="temp.png"/>
          <p:cNvPicPr>
            <a:picLocks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778500" y="5715000"/>
            <a:ext cx="1229359" cy="241134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29" name="Рисунок 28" descr="temp.png"/>
          <p:cNvPicPr>
            <a:picLocks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280400" y="5638800"/>
            <a:ext cx="1229359" cy="241134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0" name="Рисунок 29" descr="temp(3)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 rot="20781000" flipH="1">
            <a:off x="2590800" y="8235950"/>
            <a:ext cx="749300" cy="25654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1" name="Рисунок 30" descr="temp(3)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38800" y="8185150"/>
            <a:ext cx="749300" cy="25654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2" name="Рисунок 31" descr="temp(4)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 rot="1742400">
            <a:off x="3600450" y="8064500"/>
            <a:ext cx="1667382" cy="23033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3" name="Рисунок 32" descr="temp(2).png"/>
          <p:cNvPicPr>
            <a:picLocks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419850" y="8001000"/>
            <a:ext cx="2175891" cy="303949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34" name="TextBox 33"/>
          <p:cNvSpPr txBox="1"/>
          <p:nvPr/>
        </p:nvSpPr>
        <p:spPr>
          <a:xfrm>
            <a:off x="152400" y="9893300"/>
            <a:ext cx="6493890" cy="97039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ru-RU" sz="700" b="1" dirty="0" smtClean="0">
                <a:solidFill>
                  <a:srgbClr val="000000"/>
                </a:solidFill>
                <a:latin typeface="Arial Narrow - 8"/>
              </a:rPr>
              <a:t>Колесникова Надежда Геннадьевна, учитель-логопед</a:t>
            </a:r>
          </a:p>
          <a:p>
            <a:r>
              <a:rPr lang="ru-RU" sz="700" b="1" dirty="0" smtClean="0">
                <a:solidFill>
                  <a:srgbClr val="000000"/>
                </a:solidFill>
                <a:latin typeface="Arial Narrow - 8"/>
              </a:rPr>
              <a:t>МБДОУ - детский сад №196</a:t>
            </a:r>
          </a:p>
          <a:p>
            <a:r>
              <a:rPr lang="ru-RU" sz="700" b="1" dirty="0" smtClean="0">
                <a:solidFill>
                  <a:srgbClr val="000000"/>
                </a:solidFill>
                <a:latin typeface="Arial Narrow - 8"/>
              </a:rPr>
              <a:t>Цель - </a:t>
            </a:r>
            <a:r>
              <a:rPr lang="en-US" sz="700" b="1" dirty="0" smtClean="0">
                <a:solidFill>
                  <a:srgbClr val="000000"/>
                </a:solidFill>
                <a:latin typeface="Arial Narrow - 8"/>
              </a:rPr>
              <a:t>I </a:t>
            </a:r>
            <a:r>
              <a:rPr lang="ru-RU" sz="700" b="1" dirty="0" smtClean="0">
                <a:solidFill>
                  <a:srgbClr val="000000"/>
                </a:solidFill>
                <a:latin typeface="Arial Narrow - 8"/>
              </a:rPr>
              <a:t>вариант: составь одинаковые букеты.    </a:t>
            </a:r>
          </a:p>
          <a:p>
            <a:r>
              <a:rPr lang="en-US" sz="700" b="1" dirty="0" smtClean="0">
                <a:solidFill>
                  <a:srgbClr val="000000"/>
                </a:solidFill>
                <a:latin typeface="Arial Narrow - 8"/>
              </a:rPr>
              <a:t>           II </a:t>
            </a:r>
            <a:r>
              <a:rPr lang="ru-RU" sz="700" b="1" dirty="0" smtClean="0">
                <a:solidFill>
                  <a:srgbClr val="000000"/>
                </a:solidFill>
                <a:latin typeface="Arial Narrow - 8"/>
              </a:rPr>
              <a:t>вариант: составь букеты из равного количества цветов.</a:t>
            </a:r>
          </a:p>
          <a:p>
            <a:r>
              <a:rPr lang="ru-RU" sz="700" b="1" dirty="0" smtClean="0">
                <a:solidFill>
                  <a:srgbClr val="000000"/>
                </a:solidFill>
                <a:latin typeface="Arial Narrow - 8"/>
              </a:rPr>
              <a:t>(Решение логопедических задач: обучение вербализации своих действий; согласование количественных числительных с существительными; </a:t>
            </a:r>
            <a:r>
              <a:rPr lang="ru-RU" sz="700" b="1" dirty="0" err="1" smtClean="0">
                <a:solidFill>
                  <a:srgbClr val="000000"/>
                </a:solidFill>
                <a:latin typeface="Arial Narrow - 8"/>
              </a:rPr>
              <a:t>упражннение</a:t>
            </a:r>
            <a:r>
              <a:rPr lang="ru-RU" sz="700" b="1" dirty="0" smtClean="0">
                <a:solidFill>
                  <a:srgbClr val="000000"/>
                </a:solidFill>
                <a:latin typeface="Arial Narrow - 8"/>
              </a:rPr>
              <a:t> в употреблении в самостоятельной речи предложных конструкций, слов выражающих пространственное взаиморасположение предметов) </a:t>
            </a:r>
          </a:p>
          <a:p>
            <a:r>
              <a:rPr lang="ru-RU" sz="700" b="1" dirty="0" smtClean="0">
                <a:solidFill>
                  <a:srgbClr val="000000"/>
                </a:solidFill>
                <a:latin typeface="Arial Narrow - 8"/>
              </a:rPr>
              <a:t>Возраст детей - старший дошкольный возраст (воспитанники с ОНР)</a:t>
            </a:r>
            <a:endParaRPr lang="ru-RU" sz="700" b="1" dirty="0">
              <a:solidFill>
                <a:srgbClr val="000000"/>
              </a:solidFill>
              <a:latin typeface="Arial Narrow - 8"/>
            </a:endParaRPr>
          </a:p>
        </p:txBody>
      </p:sp>
      <p:pic>
        <p:nvPicPr>
          <p:cNvPr id="35" name="Рисунок 34" descr="temp(2).png"/>
          <p:cNvPicPr>
            <a:picLocks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448152" y="7938740"/>
            <a:ext cx="2175891" cy="303949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6" name="Рисунок 35" descr="temp(4)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 rot="1742400">
            <a:off x="3590031" y="8054624"/>
            <a:ext cx="1667382" cy="23033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7" name="Рисунок 36" descr="temp(4)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 rot="1742400">
            <a:off x="3590032" y="8054624"/>
            <a:ext cx="1667382" cy="23033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8" name="Рисунок 37" descr="temp(4)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 rot="1742400">
            <a:off x="3590032" y="8054624"/>
            <a:ext cx="1667382" cy="23033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9" name="Рисунок 38" descr="temp(4)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 rot="1742400">
            <a:off x="3590032" y="8054624"/>
            <a:ext cx="1667382" cy="23033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0" name="Рисунок 39" descr="temp(3)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 rot="20781000" flipH="1">
            <a:off x="2598417" y="8278957"/>
            <a:ext cx="749300" cy="25654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1" name="Рисунок 40" descr="temp(3)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56064" y="8226772"/>
            <a:ext cx="749300" cy="25654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2" name="Рисунок 41" descr="temp(3)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56064" y="8226772"/>
            <a:ext cx="749300" cy="25654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FF"/>
            </a:gs>
            <a:gs pos="100000">
              <a:srgbClr val="0000FF">
                <a:tint val="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етеран2.jpg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03500" y="609600"/>
            <a:ext cx="2349500" cy="325958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" name="Рисунок 2" descr="ветеран6.pn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72400" y="571500"/>
            <a:ext cx="2188209" cy="33066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" name="Рисунок 3" descr="clipboard.png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94300" y="590550"/>
            <a:ext cx="2363596" cy="327736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" name="Рисунок 4" descr="ветеран8.jpg"/>
          <p:cNvPicPr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3200" y="609600"/>
            <a:ext cx="2196338" cy="324764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7" name="Рисунок 6" descr="temp(4)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 rot="1742400">
            <a:off x="6769100" y="7835900"/>
            <a:ext cx="1667382" cy="23033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8" name="Рисунок 7" descr="temp(2)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89400" y="7556500"/>
            <a:ext cx="2175891" cy="303949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2" name="Рисунок 11" descr="temp(3).png"/>
          <p:cNvPicPr>
            <a:picLocks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39950" y="7918450"/>
            <a:ext cx="749300" cy="25654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3" name="Рисунок 12" descr="temp(3).png"/>
          <p:cNvPicPr>
            <a:picLocks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27672" y="7938740"/>
            <a:ext cx="749300" cy="25654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4" name="Рисунок 13" descr="temp(3).png"/>
          <p:cNvPicPr>
            <a:picLocks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27672" y="7938740"/>
            <a:ext cx="749300" cy="25654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5" name="Рисунок 14" descr="temp(3).png"/>
          <p:cNvPicPr>
            <a:picLocks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27672" y="7938740"/>
            <a:ext cx="749300" cy="25654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6" name="Рисунок 15" descr="temp(3).png"/>
          <p:cNvPicPr>
            <a:picLocks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27672" y="7938740"/>
            <a:ext cx="749300" cy="25654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7" name="Рисунок 16" descr="temp(3).png"/>
          <p:cNvPicPr>
            <a:picLocks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27672" y="7938740"/>
            <a:ext cx="749300" cy="25654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8" name="Рисунок 17" descr="temp(3).png"/>
          <p:cNvPicPr>
            <a:picLocks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27672" y="7938740"/>
            <a:ext cx="749300" cy="25654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9" name="Рисунок 18" descr="temp(3).png"/>
          <p:cNvPicPr>
            <a:picLocks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27672" y="7938740"/>
            <a:ext cx="749300" cy="25654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20" name="Рисунок 19" descr="temp(3).png"/>
          <p:cNvPicPr>
            <a:picLocks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27672" y="7938740"/>
            <a:ext cx="749300" cy="25654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21" name="Рисунок 20" descr="temp(3).png"/>
          <p:cNvPicPr>
            <a:picLocks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27672" y="7938740"/>
            <a:ext cx="749300" cy="25654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22" name="Рисунок 21" descr="temp(2)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71888" y="7578700"/>
            <a:ext cx="2175891" cy="303949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23" name="Рисунок 22" descr="temp(2)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71888" y="7578700"/>
            <a:ext cx="2175891" cy="303949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24" name="Рисунок 23" descr="temp(2)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71888" y="7563545"/>
            <a:ext cx="2175891" cy="303949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25" name="Рисунок 24" descr="temp(2)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71888" y="7578700"/>
            <a:ext cx="2175891" cy="303949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26" name="Рисунок 25" descr="temp(2)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71888" y="7578700"/>
            <a:ext cx="2175891" cy="303949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27" name="Рисунок 26" descr="temp(2)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71888" y="7578700"/>
            <a:ext cx="2175891" cy="303949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28" name="Рисунок 27" descr="temp(2)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71888" y="7578700"/>
            <a:ext cx="2175891" cy="303949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6" name="Рисунок 5" descr="temp.png"/>
          <p:cNvPicPr>
            <a:picLocks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09600" y="5791200"/>
            <a:ext cx="1229360" cy="241134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9" name="Рисунок 8" descr="temp.png"/>
          <p:cNvPicPr>
            <a:picLocks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49600" y="5740400"/>
            <a:ext cx="1229359" cy="241134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0" name="Рисунок 9" descr="temp.png"/>
          <p:cNvPicPr>
            <a:picLocks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778500" y="5715000"/>
            <a:ext cx="1229359" cy="241134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1" name="Рисунок 10" descr="temp.png"/>
          <p:cNvPicPr>
            <a:picLocks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280400" y="5638800"/>
            <a:ext cx="1229359" cy="241134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29" name="Рисунок 28" descr="temp(2)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71888" y="7578700"/>
            <a:ext cx="2175891" cy="303949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0" name="Рисунок 29" descr="temp(2)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71888" y="7563545"/>
            <a:ext cx="2175891" cy="303949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1" name="Рисунок 30" descr="temp(2)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71888" y="7578700"/>
            <a:ext cx="2175891" cy="303949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2" name="Рисунок 31" descr="temp(2)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71888" y="7578700"/>
            <a:ext cx="2175891" cy="303949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3" name="Рисунок 32" descr="temp(2)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71888" y="7578700"/>
            <a:ext cx="2175891" cy="303949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4" name="Рисунок 33" descr="temp(4)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 rot="1742400">
            <a:off x="6758384" y="7838600"/>
            <a:ext cx="1667382" cy="23033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5" name="Рисунок 34" descr="temp(4)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 rot="1742400">
            <a:off x="6758384" y="7838600"/>
            <a:ext cx="1667382" cy="23033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6" name="Рисунок 35" descr="temp(4)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 rot="1742400">
            <a:off x="6774794" y="7838600"/>
            <a:ext cx="1667382" cy="23033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7" name="Рисунок 36" descr="temp(4)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 rot="1742400">
            <a:off x="6758384" y="7838600"/>
            <a:ext cx="1667382" cy="23033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8" name="Рисунок 37" descr="temp(4)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 rot="1742400">
            <a:off x="6758384" y="7838600"/>
            <a:ext cx="1667382" cy="23033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9" name="Рисунок 38" descr="temp(4)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 rot="1742400">
            <a:off x="6758384" y="7838600"/>
            <a:ext cx="1667382" cy="23033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0" name="Рисунок 39" descr="temp(4)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 rot="1742400">
            <a:off x="6758384" y="7838600"/>
            <a:ext cx="1667382" cy="23033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1" name="Рисунок 40" descr="temp(4)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 rot="1742400">
            <a:off x="6758384" y="7838600"/>
            <a:ext cx="1667382" cy="23033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2" name="Рисунок 41" descr="temp(4)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 rot="1742400">
            <a:off x="6758384" y="7838600"/>
            <a:ext cx="1667382" cy="23033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3" name="Рисунок 42" descr="temp(4)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 rot="1742400">
            <a:off x="6758384" y="7838600"/>
            <a:ext cx="1667382" cy="23033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4" name="Рисунок 43" descr="temp(4)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 rot="1742400">
            <a:off x="6758384" y="7838600"/>
            <a:ext cx="1667382" cy="23033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5" name="Рисунок 44" descr="temp(4)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 rot="1742400">
            <a:off x="6758384" y="7838600"/>
            <a:ext cx="1667382" cy="23033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6" name="Рисунок 45" descr="temp(4)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 rot="1742400">
            <a:off x="6758384" y="7838600"/>
            <a:ext cx="1667382" cy="23033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7" name="Рисунок 46" descr="temp(4)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 rot="1742400">
            <a:off x="6758384" y="7838600"/>
            <a:ext cx="1667382" cy="23033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8" name="Рисунок 47" descr="temp(4)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 rot="1742400">
            <a:off x="6758384" y="7838600"/>
            <a:ext cx="1667382" cy="23033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75</Words>
  <Application>Microsoft Office PowerPoint</Application>
  <PresentationFormat>Произвольный</PresentationFormat>
  <Paragraphs>10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Arial Narrow - 8</vt:lpstr>
      <vt:lpstr>Calibri</vt:lpstr>
      <vt:lpstr>Тема Office</vt:lpstr>
      <vt:lpstr>Слайд 1</vt:lpstr>
      <vt:lpstr>Слайд 2</vt:lpstr>
      <vt:lpstr>Слайд 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МДОУ-196</dc:creator>
  <cp:lastModifiedBy>МДОУ-196</cp:lastModifiedBy>
  <cp:revision>4</cp:revision>
  <dcterms:created xsi:type="dcterms:W3CDTF">2021-05-11T08:00:18Z</dcterms:created>
  <dcterms:modified xsi:type="dcterms:W3CDTF">2021-05-21T13:00:46Z</dcterms:modified>
</cp:coreProperties>
</file>